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14" Type="http://schemas.openxmlformats.org/officeDocument/2006/relationships/image" Target="../media/image93.png"  /><Relationship Id="rId15" Type="http://schemas.openxmlformats.org/officeDocument/2006/relationships/image" Target="../media/image94.png"  /><Relationship Id="rId16" Type="http://schemas.openxmlformats.org/officeDocument/2006/relationships/image" Target="../media/image95.png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16" Type="http://schemas.openxmlformats.org/officeDocument/2006/relationships/image" Target="../media/image22.png"  /><Relationship Id="rId17" Type="http://schemas.openxmlformats.org/officeDocument/2006/relationships/image" Target="../media/image23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.png"  /><Relationship Id="rId11" Type="http://schemas.openxmlformats.org/officeDocument/2006/relationships/image" Target="../media/image33.png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13" Type="http://schemas.openxmlformats.org/officeDocument/2006/relationships/image" Target="../media/image45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movies\index.html" TargetMode="External"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emart\index.html" TargetMode="External"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4005" y="4242391"/>
            <a:ext cx="9015559" cy="2993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7392" y="1142857"/>
            <a:ext cx="635826" cy="635826"/>
            <a:chOff x="1857392" y="1142857"/>
            <a:chExt cx="635826" cy="6358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392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1692" y="1276102"/>
            <a:ext cx="885031" cy="3755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642" y="6382852"/>
            <a:ext cx="286231" cy="523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9912" y="0"/>
            <a:ext cx="3476591" cy="10436451"/>
            <a:chOff x="11779912" y="0"/>
            <a:chExt cx="3476591" cy="10436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9912" y="0"/>
              <a:ext cx="3476591" cy="104364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3932247" y="3995088"/>
            <a:ext cx="6051615" cy="1430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51140" cy="10646819"/>
            <a:chOff x="-186315" y="-97878"/>
            <a:chExt cx="11851140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51140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8" y="5374972"/>
            <a:ext cx="3541195" cy="4314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1246" y="4345968"/>
            <a:ext cx="5966246" cy="11736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1715" y="2915801"/>
            <a:ext cx="1904977" cy="42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7906" y="2413982"/>
            <a:ext cx="912577" cy="483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9051" y="2492749"/>
            <a:ext cx="1233133" cy="1233133"/>
            <a:chOff x="11029051" y="2492749"/>
            <a:chExt cx="1233133" cy="1233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9051" y="2492749"/>
              <a:ext cx="1233133" cy="12331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0668" y="5214001"/>
            <a:ext cx="2582091" cy="4628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56858" y="4712182"/>
            <a:ext cx="891015" cy="44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68010" y="4552854"/>
            <a:ext cx="1233133" cy="1233133"/>
            <a:chOff x="10968010" y="4552854"/>
            <a:chExt cx="1233133" cy="12331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8010" y="4552854"/>
              <a:ext cx="1233133" cy="12331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21715" y="7225020"/>
            <a:ext cx="2125568" cy="4057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17906" y="6723201"/>
            <a:ext cx="1674920" cy="44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29051" y="6563867"/>
            <a:ext cx="1233133" cy="1233133"/>
            <a:chOff x="11029051" y="6563867"/>
            <a:chExt cx="1233133" cy="12331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9051" y="6563867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4141" y="2867461"/>
            <a:ext cx="582953" cy="483710"/>
            <a:chOff x="11354141" y="2867461"/>
            <a:chExt cx="582953" cy="4837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54141" y="2867461"/>
              <a:ext cx="582953" cy="483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70177" y="4907061"/>
            <a:ext cx="628799" cy="471592"/>
            <a:chOff x="11270177" y="4907061"/>
            <a:chExt cx="628799" cy="4715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70177" y="4907061"/>
              <a:ext cx="628799" cy="471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4940" y="6432436"/>
            <a:ext cx="1623261" cy="1623261"/>
            <a:chOff x="10814940" y="6432436"/>
            <a:chExt cx="1623261" cy="1623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14940" y="6432436"/>
              <a:ext cx="1623261" cy="1623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7351" y="323810"/>
            <a:ext cx="6470268" cy="9619048"/>
            <a:chOff x="12177351" y="323810"/>
            <a:chExt cx="6470268" cy="9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7351" y="323810"/>
              <a:ext cx="6470268" cy="9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2439" y="4731153"/>
            <a:ext cx="4177444" cy="7895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141" y="4007183"/>
            <a:ext cx="2484347" cy="6180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45915" y="6495238"/>
            <a:ext cx="4937956" cy="28930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824" y="1073357"/>
            <a:ext cx="7769571" cy="11879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1041" y="3969088"/>
            <a:ext cx="2362280" cy="618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021" y="7550093"/>
            <a:ext cx="2934234" cy="1164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00" y="6443294"/>
            <a:ext cx="2676832" cy="6180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8123" y="5142857"/>
            <a:ext cx="1334465" cy="15720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0029" y="5708252"/>
            <a:ext cx="1180910" cy="409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7439" y="7347022"/>
            <a:ext cx="1334465" cy="15720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28123" y="7347022"/>
            <a:ext cx="1334465" cy="15720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47439" y="5142857"/>
            <a:ext cx="1334465" cy="15720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4673" y="5716188"/>
            <a:ext cx="767234" cy="4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57616" y="7721946"/>
            <a:ext cx="2361053" cy="7839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00473" y="7721946"/>
            <a:ext cx="2365520" cy="764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126446" cy="14600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67412" cy="375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6666" y="4820389"/>
            <a:ext cx="3880381" cy="5194080"/>
            <a:chOff x="8386666" y="4820389"/>
            <a:chExt cx="3880381" cy="51940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6666" y="4820389"/>
              <a:ext cx="3880381" cy="5194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15714" y="4789056"/>
            <a:ext cx="3880381" cy="5225413"/>
            <a:chOff x="12915714" y="4789056"/>
            <a:chExt cx="3880381" cy="52254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5714" y="4789056"/>
              <a:ext cx="3880381" cy="52254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4287" y="3705906"/>
            <a:ext cx="1795311" cy="3791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0954" y="3023544"/>
            <a:ext cx="1826643" cy="526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1543" y="899096"/>
            <a:ext cx="57866" cy="3847619"/>
            <a:chOff x="10281543" y="899096"/>
            <a:chExt cx="57866" cy="38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281543" y="899096"/>
              <a:ext cx="57866" cy="38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3334" y="3705906"/>
            <a:ext cx="1776349" cy="3791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0001" y="3023544"/>
            <a:ext cx="1858719" cy="5363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10561" y="899096"/>
            <a:ext cx="57866" cy="3847619"/>
            <a:chOff x="14810561" y="899096"/>
            <a:chExt cx="57866" cy="38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4810561" y="899096"/>
              <a:ext cx="57866" cy="38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2268167"/>
            <a:ext cx="3459209" cy="21996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820" y="5658477"/>
            <a:ext cx="4692434" cy="9379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921" y="1276102"/>
            <a:ext cx="1522964" cy="481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61246" y="1373288"/>
            <a:ext cx="3491950" cy="7539138"/>
            <a:chOff x="8361246" y="1373288"/>
            <a:chExt cx="3491950" cy="7539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246" y="1373288"/>
              <a:ext cx="3491950" cy="753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3673" y="1337830"/>
            <a:ext cx="6242041" cy="7540790"/>
            <a:chOff x="12043673" y="1337830"/>
            <a:chExt cx="6242041" cy="7540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3673" y="1337830"/>
              <a:ext cx="6242041" cy="7540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61246" y="1341916"/>
            <a:ext cx="524954" cy="492293"/>
            <a:chOff x="8361246" y="1341916"/>
            <a:chExt cx="524954" cy="492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1246" y="1341916"/>
              <a:ext cx="524954" cy="492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3673" y="1341916"/>
            <a:ext cx="524954" cy="492293"/>
            <a:chOff x="12043673" y="1341916"/>
            <a:chExt cx="524954" cy="492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3673" y="1341916"/>
              <a:ext cx="524954" cy="4922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40295" y="1363823"/>
            <a:ext cx="545996" cy="427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14026" y="1367563"/>
            <a:ext cx="596472" cy="427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9106" y="5061334"/>
            <a:ext cx="1372557" cy="4944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4820" y="7601420"/>
            <a:ext cx="3796625" cy="937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9106" y="7004277"/>
            <a:ext cx="1195253" cy="5230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80952" y="971841"/>
            <a:ext cx="16723810" cy="8216731"/>
            <a:chOff x="780952" y="971841"/>
            <a:chExt cx="16723810" cy="8216731"/>
          </a:xfrm>
        </p:grpSpPr>
        <p:pic>
          <p:nvPicPr>
            <p:cNvPr id="3" name="Object 2">
              <a:hlinkClick r:id="rId2" action="ppaction://hlinkfile" tooltip="메가박스 리디자인"/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0952" y="971841"/>
              <a:ext cx="16723810" cy="82167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067547" y="0"/>
            <a:ext cx="6819048" cy="7367619"/>
            <a:chOff x="10067547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67547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24001" y="3373115"/>
            <a:ext cx="4404939" cy="3362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93225" y="2377816"/>
            <a:ext cx="4352357" cy="758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2268167"/>
            <a:ext cx="4482056" cy="220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8921" y="1276102"/>
            <a:ext cx="1655479" cy="481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85056" y="1373288"/>
            <a:ext cx="6686373" cy="7539138"/>
            <a:chOff x="11085056" y="1373288"/>
            <a:chExt cx="6686373" cy="75391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5056" y="1373288"/>
              <a:ext cx="6686373" cy="753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056" y="1373288"/>
            <a:ext cx="524954" cy="492293"/>
            <a:chOff x="11085056" y="1373288"/>
            <a:chExt cx="524954" cy="4922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5056" y="1373288"/>
              <a:ext cx="524954" cy="4922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4105" y="1395195"/>
            <a:ext cx="545996" cy="42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43809" y="930408"/>
            <a:ext cx="16723810" cy="8342033"/>
            <a:chOff x="843809" y="930408"/>
            <a:chExt cx="16723810" cy="8342033"/>
          </a:xfrm>
        </p:grpSpPr>
        <p:pic>
          <p:nvPicPr>
            <p:cNvPr id="3" name="Object 2">
              <a:hlinkClick r:id="rId2" action="ppaction://hlinkfile" tooltip="이마트 클론"/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3809" y="930408"/>
              <a:ext cx="16723810" cy="8342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067547" y="0"/>
            <a:ext cx="6819048" cy="7367619"/>
            <a:chOff x="10067547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67547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24001" y="3373115"/>
            <a:ext cx="4404939" cy="2879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93225" y="2377816"/>
            <a:ext cx="4011442" cy="758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1512" y="-200848"/>
            <a:ext cx="4840336" cy="10717887"/>
            <a:chOff x="-231512" y="-200848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1512" y="-200848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3200" y="7936326"/>
            <a:ext cx="2950148" cy="526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5686" y="3805923"/>
            <a:ext cx="3326840" cy="3362011"/>
            <a:chOff x="5475686" y="3805923"/>
            <a:chExt cx="3326840" cy="33620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5686" y="3805923"/>
              <a:ext cx="3326840" cy="33620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6107" y="7936326"/>
            <a:ext cx="2950148" cy="526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6021" y="7936326"/>
            <a:ext cx="3528176" cy="5262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154" y="1852021"/>
            <a:ext cx="2717193" cy="14262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9216" y="1806387"/>
            <a:ext cx="4352052" cy="7737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8889" y="7941347"/>
            <a:ext cx="1942223" cy="1376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8710" y="3805923"/>
            <a:ext cx="3326840" cy="3362011"/>
            <a:chOff x="9558710" y="3805923"/>
            <a:chExt cx="3326840" cy="3362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8710" y="3805923"/>
              <a:ext cx="3326840" cy="3362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1735" y="3805923"/>
            <a:ext cx="3326840" cy="3362011"/>
            <a:chOff x="13641735" y="3805923"/>
            <a:chExt cx="3326840" cy="33620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41735" y="3805923"/>
              <a:ext cx="3326840" cy="3362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0344" y="8123887"/>
            <a:ext cx="2391872" cy="526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9700" y="3990118"/>
            <a:ext cx="3276741" cy="3276741"/>
            <a:chOff x="5719700" y="3990118"/>
            <a:chExt cx="3276741" cy="3276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9700" y="3990118"/>
              <a:ext cx="3276741" cy="3276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8858" y="8123887"/>
            <a:ext cx="2946805" cy="526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7818" y="3990118"/>
            <a:ext cx="3276119" cy="3276741"/>
            <a:chOff x="9877818" y="3990118"/>
            <a:chExt cx="3276119" cy="3276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818" y="3990118"/>
              <a:ext cx="3276119" cy="3276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6287" y="8123887"/>
            <a:ext cx="2937281" cy="526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5313" y="3990118"/>
            <a:ext cx="3257071" cy="3257071"/>
            <a:chOff x="14035313" y="3990118"/>
            <a:chExt cx="3257071" cy="3257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5313" y="3990118"/>
              <a:ext cx="3257071" cy="32570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154" y="1852021"/>
            <a:ext cx="2636898" cy="14262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9216" y="1806387"/>
            <a:ext cx="4285861" cy="7737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889" y="7937956"/>
            <a:ext cx="2617499" cy="13767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2023-05-25T12:40:33.000</dcterms:created>
  <dc:creator>officegen</dc:creator>
  <cp:lastModifiedBy>Administrator</cp:lastModifiedBy>
  <dcterms:modified xsi:type="dcterms:W3CDTF">2023-05-25T03:49:43.139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